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18"/>
  </p:notesMasterIdLst>
  <p:sldIdLst>
    <p:sldId id="256" r:id="rId5"/>
    <p:sldId id="271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7" r:id="rId14"/>
    <p:sldId id="266" r:id="rId15"/>
    <p:sldId id="272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3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3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861C81-163D-4978-85B1-F675C35FFB1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42C333-8471-4155-9E23-3BF1382D9C8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Build a predictive model based on machine learning technology which could suggest the most suitable crops to grow based on the available climatic and  soil conditions.</a:t>
          </a:r>
          <a:endParaRPr lang="en-US"/>
        </a:p>
      </dgm:t>
    </dgm:pt>
    <dgm:pt modelId="{6360E532-DBEC-46A6-8FF5-316DF786DB02}" type="parTrans" cxnId="{BE473DEF-1768-4178-8D5A-0DD6337366B0}">
      <dgm:prSet/>
      <dgm:spPr/>
      <dgm:t>
        <a:bodyPr/>
        <a:lstStyle/>
        <a:p>
          <a:endParaRPr lang="en-US"/>
        </a:p>
      </dgm:t>
    </dgm:pt>
    <dgm:pt modelId="{152090B9-2108-4B9D-A0A7-869A023A3E51}" type="sibTrans" cxnId="{BE473DEF-1768-4178-8D5A-0DD6337366B0}">
      <dgm:prSet/>
      <dgm:spPr/>
      <dgm:t>
        <a:bodyPr/>
        <a:lstStyle/>
        <a:p>
          <a:endParaRPr lang="en-US"/>
        </a:p>
      </dgm:t>
    </dgm:pt>
    <dgm:pt modelId="{2118DB5D-F578-47FE-A637-15D899BDAB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The goal is to achieve precision farming by optimizing the agriculture production.</a:t>
          </a:r>
          <a:endParaRPr lang="en-US"/>
        </a:p>
      </dgm:t>
    </dgm:pt>
    <dgm:pt modelId="{B2FE9155-2D94-406B-BF9C-C07422B65B7D}" type="parTrans" cxnId="{4D7C7F3E-D96A-4038-AAD7-C57425115BCC}">
      <dgm:prSet/>
      <dgm:spPr/>
      <dgm:t>
        <a:bodyPr/>
        <a:lstStyle/>
        <a:p>
          <a:endParaRPr lang="en-US"/>
        </a:p>
      </dgm:t>
    </dgm:pt>
    <dgm:pt modelId="{67458974-EC12-477A-A3AC-98D369263880}" type="sibTrans" cxnId="{4D7C7F3E-D96A-4038-AAD7-C57425115BCC}">
      <dgm:prSet/>
      <dgm:spPr/>
      <dgm:t>
        <a:bodyPr/>
        <a:lstStyle/>
        <a:p>
          <a:endParaRPr lang="en-US"/>
        </a:p>
      </dgm:t>
    </dgm:pt>
    <dgm:pt modelId="{A7C1A27F-29FC-4810-B684-C96E20B3F60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The project is intended on precision farming</a:t>
          </a:r>
          <a:endParaRPr lang="en-US"/>
        </a:p>
      </dgm:t>
    </dgm:pt>
    <dgm:pt modelId="{B08DB972-ACAC-402B-960C-0E4DC592E67E}" type="parTrans" cxnId="{A93151F4-3C96-4131-94A0-D7AF360785C4}">
      <dgm:prSet/>
      <dgm:spPr/>
      <dgm:t>
        <a:bodyPr/>
        <a:lstStyle/>
        <a:p>
          <a:endParaRPr lang="en-US"/>
        </a:p>
      </dgm:t>
    </dgm:pt>
    <dgm:pt modelId="{5F75DE66-12FA-4F75-812E-D212DFB0EB55}" type="sibTrans" cxnId="{A93151F4-3C96-4131-94A0-D7AF360785C4}">
      <dgm:prSet/>
      <dgm:spPr/>
      <dgm:t>
        <a:bodyPr/>
        <a:lstStyle/>
        <a:p>
          <a:endParaRPr lang="en-US"/>
        </a:p>
      </dgm:t>
    </dgm:pt>
    <dgm:pt modelId="{3389028E-51AC-4DD0-B535-D9A2AC5FBC80}" type="pres">
      <dgm:prSet presAssocID="{86861C81-163D-4978-85B1-F675C35FFB16}" presName="root" presStyleCnt="0">
        <dgm:presLayoutVars>
          <dgm:dir/>
          <dgm:resizeHandles val="exact"/>
        </dgm:presLayoutVars>
      </dgm:prSet>
      <dgm:spPr/>
    </dgm:pt>
    <dgm:pt modelId="{9B0F533C-2B56-46E8-B70E-5E0F4AF3E738}" type="pres">
      <dgm:prSet presAssocID="{5942C333-8471-4155-9E23-3BF1382D9C86}" presName="compNode" presStyleCnt="0"/>
      <dgm:spPr/>
    </dgm:pt>
    <dgm:pt modelId="{92B3040F-8554-4CDD-9550-13C154643BFA}" type="pres">
      <dgm:prSet presAssocID="{5942C333-8471-4155-9E23-3BF1382D9C86}" presName="bgRect" presStyleLbl="bgShp" presStyleIdx="0" presStyleCnt="3"/>
      <dgm:spPr/>
    </dgm:pt>
    <dgm:pt modelId="{B5A5E84C-0262-4144-93BD-E5B39C91259B}" type="pres">
      <dgm:prSet presAssocID="{5942C333-8471-4155-9E23-3BF1382D9C8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D8E41D62-8EBA-4B3A-9956-867025C19BC3}" type="pres">
      <dgm:prSet presAssocID="{5942C333-8471-4155-9E23-3BF1382D9C86}" presName="spaceRect" presStyleCnt="0"/>
      <dgm:spPr/>
    </dgm:pt>
    <dgm:pt modelId="{ECEDCAB1-5AA0-4D76-B7DE-659245B5424D}" type="pres">
      <dgm:prSet presAssocID="{5942C333-8471-4155-9E23-3BF1382D9C86}" presName="parTx" presStyleLbl="revTx" presStyleIdx="0" presStyleCnt="3">
        <dgm:presLayoutVars>
          <dgm:chMax val="0"/>
          <dgm:chPref val="0"/>
        </dgm:presLayoutVars>
      </dgm:prSet>
      <dgm:spPr/>
    </dgm:pt>
    <dgm:pt modelId="{CE67A68E-448B-4076-A13C-B969DFBB0252}" type="pres">
      <dgm:prSet presAssocID="{152090B9-2108-4B9D-A0A7-869A023A3E51}" presName="sibTrans" presStyleCnt="0"/>
      <dgm:spPr/>
    </dgm:pt>
    <dgm:pt modelId="{676C3842-E530-4B0B-A731-F40EA8659AF2}" type="pres">
      <dgm:prSet presAssocID="{2118DB5D-F578-47FE-A637-15D899BDAB44}" presName="compNode" presStyleCnt="0"/>
      <dgm:spPr/>
    </dgm:pt>
    <dgm:pt modelId="{B8A86993-5947-4011-9CCD-8E87A91180E2}" type="pres">
      <dgm:prSet presAssocID="{2118DB5D-F578-47FE-A637-15D899BDAB44}" presName="bgRect" presStyleLbl="bgShp" presStyleIdx="1" presStyleCnt="3"/>
      <dgm:spPr/>
    </dgm:pt>
    <dgm:pt modelId="{0E9940D2-5F81-4AB3-9632-BF2221E1F5E3}" type="pres">
      <dgm:prSet presAssocID="{2118DB5D-F578-47FE-A637-15D899BDAB4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18F51317-72E7-4C76-B9E9-64582AB93466}" type="pres">
      <dgm:prSet presAssocID="{2118DB5D-F578-47FE-A637-15D899BDAB44}" presName="spaceRect" presStyleCnt="0"/>
      <dgm:spPr/>
    </dgm:pt>
    <dgm:pt modelId="{8EB0EDD2-CE80-470B-A65F-5EBB293E6E7B}" type="pres">
      <dgm:prSet presAssocID="{2118DB5D-F578-47FE-A637-15D899BDAB44}" presName="parTx" presStyleLbl="revTx" presStyleIdx="1" presStyleCnt="3">
        <dgm:presLayoutVars>
          <dgm:chMax val="0"/>
          <dgm:chPref val="0"/>
        </dgm:presLayoutVars>
      </dgm:prSet>
      <dgm:spPr/>
    </dgm:pt>
    <dgm:pt modelId="{6EF65A79-EE0F-45F5-8558-64DCB61F0FFE}" type="pres">
      <dgm:prSet presAssocID="{67458974-EC12-477A-A3AC-98D369263880}" presName="sibTrans" presStyleCnt="0"/>
      <dgm:spPr/>
    </dgm:pt>
    <dgm:pt modelId="{6E30824B-796E-4450-8A72-B643CC9676BC}" type="pres">
      <dgm:prSet presAssocID="{A7C1A27F-29FC-4810-B684-C96E20B3F601}" presName="compNode" presStyleCnt="0"/>
      <dgm:spPr/>
    </dgm:pt>
    <dgm:pt modelId="{60E59B8D-7BEC-44C7-95C4-439BA9AD1BDA}" type="pres">
      <dgm:prSet presAssocID="{A7C1A27F-29FC-4810-B684-C96E20B3F601}" presName="bgRect" presStyleLbl="bgShp" presStyleIdx="2" presStyleCnt="3"/>
      <dgm:spPr/>
    </dgm:pt>
    <dgm:pt modelId="{58303AEC-E40C-4545-810A-C670A68942B6}" type="pres">
      <dgm:prSet presAssocID="{A7C1A27F-29FC-4810-B684-C96E20B3F60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n"/>
        </a:ext>
      </dgm:extLst>
    </dgm:pt>
    <dgm:pt modelId="{B6997510-5BF1-4195-BD46-C03DAAA25B0B}" type="pres">
      <dgm:prSet presAssocID="{A7C1A27F-29FC-4810-B684-C96E20B3F601}" presName="spaceRect" presStyleCnt="0"/>
      <dgm:spPr/>
    </dgm:pt>
    <dgm:pt modelId="{9C91CA0D-CCE6-483D-BF0E-E3BED6879AA5}" type="pres">
      <dgm:prSet presAssocID="{A7C1A27F-29FC-4810-B684-C96E20B3F60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EF46E1C-93F9-4839-B6A8-B28B52A64DF8}" type="presOf" srcId="{5942C333-8471-4155-9E23-3BF1382D9C86}" destId="{ECEDCAB1-5AA0-4D76-B7DE-659245B5424D}" srcOrd="0" destOrd="0" presId="urn:microsoft.com/office/officeart/2018/2/layout/IconVerticalSolidList"/>
    <dgm:cxn modelId="{565FF421-E62A-4A56-881B-1F0ABE6AFF44}" type="presOf" srcId="{2118DB5D-F578-47FE-A637-15D899BDAB44}" destId="{8EB0EDD2-CE80-470B-A65F-5EBB293E6E7B}" srcOrd="0" destOrd="0" presId="urn:microsoft.com/office/officeart/2018/2/layout/IconVerticalSolidList"/>
    <dgm:cxn modelId="{5962F933-C63C-4966-B692-E9351175988F}" type="presOf" srcId="{86861C81-163D-4978-85B1-F675C35FFB16}" destId="{3389028E-51AC-4DD0-B535-D9A2AC5FBC80}" srcOrd="0" destOrd="0" presId="urn:microsoft.com/office/officeart/2018/2/layout/IconVerticalSolidList"/>
    <dgm:cxn modelId="{4D7C7F3E-D96A-4038-AAD7-C57425115BCC}" srcId="{86861C81-163D-4978-85B1-F675C35FFB16}" destId="{2118DB5D-F578-47FE-A637-15D899BDAB44}" srcOrd="1" destOrd="0" parTransId="{B2FE9155-2D94-406B-BF9C-C07422B65B7D}" sibTransId="{67458974-EC12-477A-A3AC-98D369263880}"/>
    <dgm:cxn modelId="{9FCE914C-DB67-47E2-9587-53185E291A21}" type="presOf" srcId="{A7C1A27F-29FC-4810-B684-C96E20B3F601}" destId="{9C91CA0D-CCE6-483D-BF0E-E3BED6879AA5}" srcOrd="0" destOrd="0" presId="urn:microsoft.com/office/officeart/2018/2/layout/IconVerticalSolidList"/>
    <dgm:cxn modelId="{BE473DEF-1768-4178-8D5A-0DD6337366B0}" srcId="{86861C81-163D-4978-85B1-F675C35FFB16}" destId="{5942C333-8471-4155-9E23-3BF1382D9C86}" srcOrd="0" destOrd="0" parTransId="{6360E532-DBEC-46A6-8FF5-316DF786DB02}" sibTransId="{152090B9-2108-4B9D-A0A7-869A023A3E51}"/>
    <dgm:cxn modelId="{A93151F4-3C96-4131-94A0-D7AF360785C4}" srcId="{86861C81-163D-4978-85B1-F675C35FFB16}" destId="{A7C1A27F-29FC-4810-B684-C96E20B3F601}" srcOrd="2" destOrd="0" parTransId="{B08DB972-ACAC-402B-960C-0E4DC592E67E}" sibTransId="{5F75DE66-12FA-4F75-812E-D212DFB0EB55}"/>
    <dgm:cxn modelId="{0D95264A-37F0-46AA-AA57-B9A0D4961553}" type="presParOf" srcId="{3389028E-51AC-4DD0-B535-D9A2AC5FBC80}" destId="{9B0F533C-2B56-46E8-B70E-5E0F4AF3E738}" srcOrd="0" destOrd="0" presId="urn:microsoft.com/office/officeart/2018/2/layout/IconVerticalSolidList"/>
    <dgm:cxn modelId="{46742B70-1195-4A6F-87C0-139FC735C979}" type="presParOf" srcId="{9B0F533C-2B56-46E8-B70E-5E0F4AF3E738}" destId="{92B3040F-8554-4CDD-9550-13C154643BFA}" srcOrd="0" destOrd="0" presId="urn:microsoft.com/office/officeart/2018/2/layout/IconVerticalSolidList"/>
    <dgm:cxn modelId="{BF98C45B-7D03-40E7-994C-72C21DB588EE}" type="presParOf" srcId="{9B0F533C-2B56-46E8-B70E-5E0F4AF3E738}" destId="{B5A5E84C-0262-4144-93BD-E5B39C91259B}" srcOrd="1" destOrd="0" presId="urn:microsoft.com/office/officeart/2018/2/layout/IconVerticalSolidList"/>
    <dgm:cxn modelId="{FC426F52-BEB9-475B-8871-328035C06085}" type="presParOf" srcId="{9B0F533C-2B56-46E8-B70E-5E0F4AF3E738}" destId="{D8E41D62-8EBA-4B3A-9956-867025C19BC3}" srcOrd="2" destOrd="0" presId="urn:microsoft.com/office/officeart/2018/2/layout/IconVerticalSolidList"/>
    <dgm:cxn modelId="{0163FF44-D090-49FD-8689-C8C3505D577E}" type="presParOf" srcId="{9B0F533C-2B56-46E8-B70E-5E0F4AF3E738}" destId="{ECEDCAB1-5AA0-4D76-B7DE-659245B5424D}" srcOrd="3" destOrd="0" presId="urn:microsoft.com/office/officeart/2018/2/layout/IconVerticalSolidList"/>
    <dgm:cxn modelId="{6249BD04-2BC1-4EA6-8571-9FCBCDF4502F}" type="presParOf" srcId="{3389028E-51AC-4DD0-B535-D9A2AC5FBC80}" destId="{CE67A68E-448B-4076-A13C-B969DFBB0252}" srcOrd="1" destOrd="0" presId="urn:microsoft.com/office/officeart/2018/2/layout/IconVerticalSolidList"/>
    <dgm:cxn modelId="{8E41E0A1-EDE9-472E-A974-CB3BE56FD671}" type="presParOf" srcId="{3389028E-51AC-4DD0-B535-D9A2AC5FBC80}" destId="{676C3842-E530-4B0B-A731-F40EA8659AF2}" srcOrd="2" destOrd="0" presId="urn:microsoft.com/office/officeart/2018/2/layout/IconVerticalSolidList"/>
    <dgm:cxn modelId="{2DF050E8-BF96-426C-A5D7-38A84860B65B}" type="presParOf" srcId="{676C3842-E530-4B0B-A731-F40EA8659AF2}" destId="{B8A86993-5947-4011-9CCD-8E87A91180E2}" srcOrd="0" destOrd="0" presId="urn:microsoft.com/office/officeart/2018/2/layout/IconVerticalSolidList"/>
    <dgm:cxn modelId="{985ABAF8-2A77-4017-A6B9-A9BA77BA4F04}" type="presParOf" srcId="{676C3842-E530-4B0B-A731-F40EA8659AF2}" destId="{0E9940D2-5F81-4AB3-9632-BF2221E1F5E3}" srcOrd="1" destOrd="0" presId="urn:microsoft.com/office/officeart/2018/2/layout/IconVerticalSolidList"/>
    <dgm:cxn modelId="{C2AD904B-E92F-48B9-B83A-346FCB844205}" type="presParOf" srcId="{676C3842-E530-4B0B-A731-F40EA8659AF2}" destId="{18F51317-72E7-4C76-B9E9-64582AB93466}" srcOrd="2" destOrd="0" presId="urn:microsoft.com/office/officeart/2018/2/layout/IconVerticalSolidList"/>
    <dgm:cxn modelId="{0FEE953B-04C0-4EA9-AB53-3B2B7C5EF6C8}" type="presParOf" srcId="{676C3842-E530-4B0B-A731-F40EA8659AF2}" destId="{8EB0EDD2-CE80-470B-A65F-5EBB293E6E7B}" srcOrd="3" destOrd="0" presId="urn:microsoft.com/office/officeart/2018/2/layout/IconVerticalSolidList"/>
    <dgm:cxn modelId="{E3317CA2-01B9-4AB8-9C4B-80451D020AAD}" type="presParOf" srcId="{3389028E-51AC-4DD0-B535-D9A2AC5FBC80}" destId="{6EF65A79-EE0F-45F5-8558-64DCB61F0FFE}" srcOrd="3" destOrd="0" presId="urn:microsoft.com/office/officeart/2018/2/layout/IconVerticalSolidList"/>
    <dgm:cxn modelId="{CD6FBE59-ED44-48ED-9924-A6DC8CEF3104}" type="presParOf" srcId="{3389028E-51AC-4DD0-B535-D9A2AC5FBC80}" destId="{6E30824B-796E-4450-8A72-B643CC9676BC}" srcOrd="4" destOrd="0" presId="urn:microsoft.com/office/officeart/2018/2/layout/IconVerticalSolidList"/>
    <dgm:cxn modelId="{7E40E48D-3294-4329-A428-955649764C9E}" type="presParOf" srcId="{6E30824B-796E-4450-8A72-B643CC9676BC}" destId="{60E59B8D-7BEC-44C7-95C4-439BA9AD1BDA}" srcOrd="0" destOrd="0" presId="urn:microsoft.com/office/officeart/2018/2/layout/IconVerticalSolidList"/>
    <dgm:cxn modelId="{5944F9BC-9324-4161-8417-CE4C4F11DE8F}" type="presParOf" srcId="{6E30824B-796E-4450-8A72-B643CC9676BC}" destId="{58303AEC-E40C-4545-810A-C670A68942B6}" srcOrd="1" destOrd="0" presId="urn:microsoft.com/office/officeart/2018/2/layout/IconVerticalSolidList"/>
    <dgm:cxn modelId="{F7AC7A72-A830-48B1-9BA9-60953CF67303}" type="presParOf" srcId="{6E30824B-796E-4450-8A72-B643CC9676BC}" destId="{B6997510-5BF1-4195-BD46-C03DAAA25B0B}" srcOrd="2" destOrd="0" presId="urn:microsoft.com/office/officeart/2018/2/layout/IconVerticalSolidList"/>
    <dgm:cxn modelId="{62140F88-B3C2-45BA-B396-73AF84CD89D2}" type="presParOf" srcId="{6E30824B-796E-4450-8A72-B643CC9676BC}" destId="{9C91CA0D-CCE6-483D-BF0E-E3BED6879A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B7F2AA-29CC-49BC-BED0-DF18DA67C481}" type="doc">
      <dgm:prSet loTypeId="urn:microsoft.com/office/officeart/2005/8/layout/hierarchy1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ADE2E90-EB04-4D66-9180-AA2C613DD81E}">
      <dgm:prSet/>
      <dgm:spPr/>
      <dgm:t>
        <a:bodyPr/>
        <a:lstStyle/>
        <a:p>
          <a:r>
            <a:rPr lang="en-IN" b="1"/>
            <a:t>It will also help to cope with weather unpredictability.</a:t>
          </a:r>
          <a:endParaRPr lang="en-US"/>
        </a:p>
      </dgm:t>
    </dgm:pt>
    <dgm:pt modelId="{117F3F1C-D6C2-4DEC-B677-4D990F5451F9}" type="parTrans" cxnId="{5EE13848-A544-4B4A-84AC-FCC2D982870F}">
      <dgm:prSet/>
      <dgm:spPr/>
      <dgm:t>
        <a:bodyPr/>
        <a:lstStyle/>
        <a:p>
          <a:endParaRPr lang="en-US"/>
        </a:p>
      </dgm:t>
    </dgm:pt>
    <dgm:pt modelId="{97689300-A893-4192-99C0-114927D32993}" type="sibTrans" cxnId="{5EE13848-A544-4B4A-84AC-FCC2D982870F}">
      <dgm:prSet/>
      <dgm:spPr/>
      <dgm:t>
        <a:bodyPr/>
        <a:lstStyle/>
        <a:p>
          <a:endParaRPr lang="en-US"/>
        </a:p>
      </dgm:t>
    </dgm:pt>
    <dgm:pt modelId="{F4C621FB-0F93-445B-B3E7-BFB5F0B591C4}">
      <dgm:prSet/>
      <dgm:spPr/>
      <dgm:t>
        <a:bodyPr/>
        <a:lstStyle/>
        <a:p>
          <a:r>
            <a:rPr lang="en-IN" b="1"/>
            <a:t>By using  this technique, it will help farmers to understand about the requirement of crops and increase its productivity.</a:t>
          </a:r>
          <a:endParaRPr lang="en-US"/>
        </a:p>
      </dgm:t>
    </dgm:pt>
    <dgm:pt modelId="{6B80EE68-3D10-43C9-8682-866A302A2942}" type="parTrans" cxnId="{FBD5CC9C-A1A6-4B6F-9276-4EE42C493C2F}">
      <dgm:prSet/>
      <dgm:spPr/>
      <dgm:t>
        <a:bodyPr/>
        <a:lstStyle/>
        <a:p>
          <a:endParaRPr lang="en-US"/>
        </a:p>
      </dgm:t>
    </dgm:pt>
    <dgm:pt modelId="{2176CB46-985A-49CF-8B3F-9F0CE3EF64DF}" type="sibTrans" cxnId="{FBD5CC9C-A1A6-4B6F-9276-4EE42C493C2F}">
      <dgm:prSet/>
      <dgm:spPr/>
      <dgm:t>
        <a:bodyPr/>
        <a:lstStyle/>
        <a:p>
          <a:endParaRPr lang="en-US"/>
        </a:p>
      </dgm:t>
    </dgm:pt>
    <dgm:pt modelId="{1114B4B0-533B-4D17-B4E4-6A87BE3BF87C}" type="pres">
      <dgm:prSet presAssocID="{86B7F2AA-29CC-49BC-BED0-DF18DA67C48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1AF13FC-74BA-458A-BB29-B6BF200127A6}" type="pres">
      <dgm:prSet presAssocID="{CADE2E90-EB04-4D66-9180-AA2C613DD81E}" presName="hierRoot1" presStyleCnt="0"/>
      <dgm:spPr/>
    </dgm:pt>
    <dgm:pt modelId="{2F9242C2-6914-42D2-B328-152A77EBE24B}" type="pres">
      <dgm:prSet presAssocID="{CADE2E90-EB04-4D66-9180-AA2C613DD81E}" presName="composite" presStyleCnt="0"/>
      <dgm:spPr/>
    </dgm:pt>
    <dgm:pt modelId="{F8FB04DB-AB15-47C2-8C61-A0A861BB669F}" type="pres">
      <dgm:prSet presAssocID="{CADE2E90-EB04-4D66-9180-AA2C613DD81E}" presName="background" presStyleLbl="node0" presStyleIdx="0" presStyleCnt="2"/>
      <dgm:spPr/>
    </dgm:pt>
    <dgm:pt modelId="{F72B9253-9976-4180-BA7E-4451EC72D9A5}" type="pres">
      <dgm:prSet presAssocID="{CADE2E90-EB04-4D66-9180-AA2C613DD81E}" presName="text" presStyleLbl="fgAcc0" presStyleIdx="0" presStyleCnt="2">
        <dgm:presLayoutVars>
          <dgm:chPref val="3"/>
        </dgm:presLayoutVars>
      </dgm:prSet>
      <dgm:spPr/>
    </dgm:pt>
    <dgm:pt modelId="{4A736B13-761C-40E9-8837-05378674358A}" type="pres">
      <dgm:prSet presAssocID="{CADE2E90-EB04-4D66-9180-AA2C613DD81E}" presName="hierChild2" presStyleCnt="0"/>
      <dgm:spPr/>
    </dgm:pt>
    <dgm:pt modelId="{9357C220-02B2-409F-B0B4-37AFA0E00644}" type="pres">
      <dgm:prSet presAssocID="{F4C621FB-0F93-445B-B3E7-BFB5F0B591C4}" presName="hierRoot1" presStyleCnt="0"/>
      <dgm:spPr/>
    </dgm:pt>
    <dgm:pt modelId="{1698B301-B22B-4355-A480-FEC86B3C55E7}" type="pres">
      <dgm:prSet presAssocID="{F4C621FB-0F93-445B-B3E7-BFB5F0B591C4}" presName="composite" presStyleCnt="0"/>
      <dgm:spPr/>
    </dgm:pt>
    <dgm:pt modelId="{BD698B46-92DD-46E4-8EF2-ECAD3B76BEC8}" type="pres">
      <dgm:prSet presAssocID="{F4C621FB-0F93-445B-B3E7-BFB5F0B591C4}" presName="background" presStyleLbl="node0" presStyleIdx="1" presStyleCnt="2"/>
      <dgm:spPr/>
    </dgm:pt>
    <dgm:pt modelId="{F3995F89-3AD0-4448-AE33-9DFC585A83D3}" type="pres">
      <dgm:prSet presAssocID="{F4C621FB-0F93-445B-B3E7-BFB5F0B591C4}" presName="text" presStyleLbl="fgAcc0" presStyleIdx="1" presStyleCnt="2">
        <dgm:presLayoutVars>
          <dgm:chPref val="3"/>
        </dgm:presLayoutVars>
      </dgm:prSet>
      <dgm:spPr/>
    </dgm:pt>
    <dgm:pt modelId="{DD2B90CD-C9B0-4E49-97D4-2A8F94C43418}" type="pres">
      <dgm:prSet presAssocID="{F4C621FB-0F93-445B-B3E7-BFB5F0B591C4}" presName="hierChild2" presStyleCnt="0"/>
      <dgm:spPr/>
    </dgm:pt>
  </dgm:ptLst>
  <dgm:cxnLst>
    <dgm:cxn modelId="{9B0E2863-3FD4-4C65-8F60-EAEAC6F67C86}" type="presOf" srcId="{CADE2E90-EB04-4D66-9180-AA2C613DD81E}" destId="{F72B9253-9976-4180-BA7E-4451EC72D9A5}" srcOrd="0" destOrd="0" presId="urn:microsoft.com/office/officeart/2005/8/layout/hierarchy1"/>
    <dgm:cxn modelId="{5EE13848-A544-4B4A-84AC-FCC2D982870F}" srcId="{86B7F2AA-29CC-49BC-BED0-DF18DA67C481}" destId="{CADE2E90-EB04-4D66-9180-AA2C613DD81E}" srcOrd="0" destOrd="0" parTransId="{117F3F1C-D6C2-4DEC-B677-4D990F5451F9}" sibTransId="{97689300-A893-4192-99C0-114927D32993}"/>
    <dgm:cxn modelId="{E7615750-B54E-4FA5-8F4F-0BCF796FE647}" type="presOf" srcId="{86B7F2AA-29CC-49BC-BED0-DF18DA67C481}" destId="{1114B4B0-533B-4D17-B4E4-6A87BE3BF87C}" srcOrd="0" destOrd="0" presId="urn:microsoft.com/office/officeart/2005/8/layout/hierarchy1"/>
    <dgm:cxn modelId="{FBD5CC9C-A1A6-4B6F-9276-4EE42C493C2F}" srcId="{86B7F2AA-29CC-49BC-BED0-DF18DA67C481}" destId="{F4C621FB-0F93-445B-B3E7-BFB5F0B591C4}" srcOrd="1" destOrd="0" parTransId="{6B80EE68-3D10-43C9-8682-866A302A2942}" sibTransId="{2176CB46-985A-49CF-8B3F-9F0CE3EF64DF}"/>
    <dgm:cxn modelId="{799288D6-2659-4750-83E5-E36F5C149EC1}" type="presOf" srcId="{F4C621FB-0F93-445B-B3E7-BFB5F0B591C4}" destId="{F3995F89-3AD0-4448-AE33-9DFC585A83D3}" srcOrd="0" destOrd="0" presId="urn:microsoft.com/office/officeart/2005/8/layout/hierarchy1"/>
    <dgm:cxn modelId="{EE857CB1-FF98-415D-AC4E-A5D3EC305A52}" type="presParOf" srcId="{1114B4B0-533B-4D17-B4E4-6A87BE3BF87C}" destId="{01AF13FC-74BA-458A-BB29-B6BF200127A6}" srcOrd="0" destOrd="0" presId="urn:microsoft.com/office/officeart/2005/8/layout/hierarchy1"/>
    <dgm:cxn modelId="{6A077EB4-FE3B-4C73-89F4-EC6F7AB1A5BF}" type="presParOf" srcId="{01AF13FC-74BA-458A-BB29-B6BF200127A6}" destId="{2F9242C2-6914-42D2-B328-152A77EBE24B}" srcOrd="0" destOrd="0" presId="urn:microsoft.com/office/officeart/2005/8/layout/hierarchy1"/>
    <dgm:cxn modelId="{0B037751-031E-4C26-8640-428340936414}" type="presParOf" srcId="{2F9242C2-6914-42D2-B328-152A77EBE24B}" destId="{F8FB04DB-AB15-47C2-8C61-A0A861BB669F}" srcOrd="0" destOrd="0" presId="urn:microsoft.com/office/officeart/2005/8/layout/hierarchy1"/>
    <dgm:cxn modelId="{46DECA08-F9E7-4F5F-BAE2-B3AF52E235D6}" type="presParOf" srcId="{2F9242C2-6914-42D2-B328-152A77EBE24B}" destId="{F72B9253-9976-4180-BA7E-4451EC72D9A5}" srcOrd="1" destOrd="0" presId="urn:microsoft.com/office/officeart/2005/8/layout/hierarchy1"/>
    <dgm:cxn modelId="{28536F65-2400-4B46-A0D9-CBA967A1D711}" type="presParOf" srcId="{01AF13FC-74BA-458A-BB29-B6BF200127A6}" destId="{4A736B13-761C-40E9-8837-05378674358A}" srcOrd="1" destOrd="0" presId="urn:microsoft.com/office/officeart/2005/8/layout/hierarchy1"/>
    <dgm:cxn modelId="{A859C99B-6215-4D9C-B5B2-5DE8835C1B9B}" type="presParOf" srcId="{1114B4B0-533B-4D17-B4E4-6A87BE3BF87C}" destId="{9357C220-02B2-409F-B0B4-37AFA0E00644}" srcOrd="1" destOrd="0" presId="urn:microsoft.com/office/officeart/2005/8/layout/hierarchy1"/>
    <dgm:cxn modelId="{C4689CF4-CDB4-442E-986B-FD0F79736F48}" type="presParOf" srcId="{9357C220-02B2-409F-B0B4-37AFA0E00644}" destId="{1698B301-B22B-4355-A480-FEC86B3C55E7}" srcOrd="0" destOrd="0" presId="urn:microsoft.com/office/officeart/2005/8/layout/hierarchy1"/>
    <dgm:cxn modelId="{CD6905F9-6886-4982-828F-130B19478601}" type="presParOf" srcId="{1698B301-B22B-4355-A480-FEC86B3C55E7}" destId="{BD698B46-92DD-46E4-8EF2-ECAD3B76BEC8}" srcOrd="0" destOrd="0" presId="urn:microsoft.com/office/officeart/2005/8/layout/hierarchy1"/>
    <dgm:cxn modelId="{56BEA921-65B5-401F-9D91-B585793EE063}" type="presParOf" srcId="{1698B301-B22B-4355-A480-FEC86B3C55E7}" destId="{F3995F89-3AD0-4448-AE33-9DFC585A83D3}" srcOrd="1" destOrd="0" presId="urn:microsoft.com/office/officeart/2005/8/layout/hierarchy1"/>
    <dgm:cxn modelId="{17C1B58A-AAE3-4835-A1B7-FEA0AB1FDDC7}" type="presParOf" srcId="{9357C220-02B2-409F-B0B4-37AFA0E00644}" destId="{DD2B90CD-C9B0-4E49-97D4-2A8F94C4341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63B242-1097-4E03-8CF4-C5765BBAC97A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9B3A72F-2928-42FE-846A-742FB38B3DA3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Nitrogen</a:t>
          </a:r>
        </a:p>
        <a:p>
          <a:r>
            <a:rPr lang="en-IN" b="1" dirty="0">
              <a:solidFill>
                <a:schemeClr val="tx1"/>
              </a:solidFill>
            </a:rPr>
            <a:t>(N)</a:t>
          </a:r>
          <a:endParaRPr lang="en-US" dirty="0">
            <a:solidFill>
              <a:schemeClr val="tx1"/>
            </a:solidFill>
          </a:endParaRPr>
        </a:p>
      </dgm:t>
    </dgm:pt>
    <dgm:pt modelId="{DFE56BCE-FA75-431C-A46A-D0A96C2C9D6E}" type="parTrans" cxnId="{57454CD4-701C-4789-B522-CA3FB8D61487}">
      <dgm:prSet/>
      <dgm:spPr/>
      <dgm:t>
        <a:bodyPr/>
        <a:lstStyle/>
        <a:p>
          <a:endParaRPr lang="en-US"/>
        </a:p>
      </dgm:t>
    </dgm:pt>
    <dgm:pt modelId="{F16AC282-FA84-4C66-8D2C-514FBEDF1789}" type="sibTrans" cxnId="{57454CD4-701C-4789-B522-CA3FB8D61487}">
      <dgm:prSet/>
      <dgm:spPr/>
      <dgm:t>
        <a:bodyPr/>
        <a:lstStyle/>
        <a:p>
          <a:endParaRPr lang="en-US"/>
        </a:p>
      </dgm:t>
    </dgm:pt>
    <dgm:pt modelId="{23F053B2-9591-4A8E-BB87-4914C71527F5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Phosphorus</a:t>
          </a:r>
        </a:p>
        <a:p>
          <a:r>
            <a:rPr lang="en-IN" b="1" dirty="0">
              <a:solidFill>
                <a:schemeClr val="tx1"/>
              </a:solidFill>
            </a:rPr>
            <a:t>(P)</a:t>
          </a:r>
          <a:endParaRPr lang="en-US" dirty="0">
            <a:solidFill>
              <a:schemeClr val="tx1"/>
            </a:solidFill>
          </a:endParaRPr>
        </a:p>
      </dgm:t>
    </dgm:pt>
    <dgm:pt modelId="{FCBDDC99-A277-41C6-94BC-632998023E29}" type="parTrans" cxnId="{F205988C-389D-423B-B49A-E669CCB5ABA3}">
      <dgm:prSet/>
      <dgm:spPr/>
      <dgm:t>
        <a:bodyPr/>
        <a:lstStyle/>
        <a:p>
          <a:endParaRPr lang="en-US"/>
        </a:p>
      </dgm:t>
    </dgm:pt>
    <dgm:pt modelId="{D045149B-CBFB-45F1-9EEC-95EDE0FD196B}" type="sibTrans" cxnId="{F205988C-389D-423B-B49A-E669CCB5ABA3}">
      <dgm:prSet/>
      <dgm:spPr/>
      <dgm:t>
        <a:bodyPr/>
        <a:lstStyle/>
        <a:p>
          <a:endParaRPr lang="en-US"/>
        </a:p>
      </dgm:t>
    </dgm:pt>
    <dgm:pt modelId="{F4CFD83F-63E6-4147-AD1B-A3E1F37ADFA8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Potassium</a:t>
          </a:r>
        </a:p>
        <a:p>
          <a:r>
            <a:rPr lang="en-US" b="1" dirty="0">
              <a:solidFill>
                <a:schemeClr val="tx1"/>
              </a:solidFill>
            </a:rPr>
            <a:t>(K)</a:t>
          </a:r>
        </a:p>
      </dgm:t>
    </dgm:pt>
    <dgm:pt modelId="{92FA3B2F-9178-438A-9C01-70E548F55B9B}" type="parTrans" cxnId="{8426FE58-0489-44DF-A793-0471DDA1DD61}">
      <dgm:prSet/>
      <dgm:spPr/>
      <dgm:t>
        <a:bodyPr/>
        <a:lstStyle/>
        <a:p>
          <a:endParaRPr lang="en-US"/>
        </a:p>
      </dgm:t>
    </dgm:pt>
    <dgm:pt modelId="{40DF8B59-34C9-4D29-A8E3-AC699DBD31D4}" type="sibTrans" cxnId="{8426FE58-0489-44DF-A793-0471DDA1DD61}">
      <dgm:prSet/>
      <dgm:spPr/>
      <dgm:t>
        <a:bodyPr/>
        <a:lstStyle/>
        <a:p>
          <a:endParaRPr lang="en-US"/>
        </a:p>
      </dgm:t>
    </dgm:pt>
    <dgm:pt modelId="{327B01A7-A00F-4C71-AD1B-4A72AA490584}">
      <dgm:prSet custT="1"/>
      <dgm:spPr/>
      <dgm:t>
        <a:bodyPr/>
        <a:lstStyle/>
        <a:p>
          <a:r>
            <a:rPr lang="en-IN" sz="2500" b="1" dirty="0">
              <a:solidFill>
                <a:schemeClr val="tx1"/>
              </a:solidFill>
            </a:rPr>
            <a:t>Temperature</a:t>
          </a:r>
        </a:p>
        <a:p>
          <a:r>
            <a:rPr lang="en-IN" sz="1600" b="1" dirty="0">
              <a:solidFill>
                <a:schemeClr val="tx1"/>
              </a:solidFill>
            </a:rPr>
            <a:t>(temperature in degree Celsius)</a:t>
          </a:r>
          <a:endParaRPr lang="en-US" sz="1600" b="1" dirty="0">
            <a:solidFill>
              <a:schemeClr val="tx1"/>
            </a:solidFill>
          </a:endParaRPr>
        </a:p>
      </dgm:t>
    </dgm:pt>
    <dgm:pt modelId="{5D65ADF7-6FD9-4600-80E4-79DA82BE0258}" type="parTrans" cxnId="{F20559A9-0A1B-4C84-A6D5-B6010D85ADFF}">
      <dgm:prSet/>
      <dgm:spPr/>
      <dgm:t>
        <a:bodyPr/>
        <a:lstStyle/>
        <a:p>
          <a:endParaRPr lang="en-US"/>
        </a:p>
      </dgm:t>
    </dgm:pt>
    <dgm:pt modelId="{CB67935A-BE45-46DA-992F-D3B8B4A83BD1}" type="sibTrans" cxnId="{F20559A9-0A1B-4C84-A6D5-B6010D85ADFF}">
      <dgm:prSet/>
      <dgm:spPr/>
      <dgm:t>
        <a:bodyPr/>
        <a:lstStyle/>
        <a:p>
          <a:endParaRPr lang="en-US"/>
        </a:p>
      </dgm:t>
    </dgm:pt>
    <dgm:pt modelId="{4378C943-C0C7-472B-95F1-25139EF758BC}">
      <dgm:prSet custT="1"/>
      <dgm:spPr/>
      <dgm:t>
        <a:bodyPr/>
        <a:lstStyle/>
        <a:p>
          <a:r>
            <a:rPr lang="en-IN" sz="2500" b="1" dirty="0">
              <a:solidFill>
                <a:schemeClr val="tx1"/>
              </a:solidFill>
            </a:rPr>
            <a:t>Humidity</a:t>
          </a:r>
        </a:p>
        <a:p>
          <a:r>
            <a:rPr lang="en-IN" sz="1600" b="1" dirty="0">
              <a:solidFill>
                <a:schemeClr val="tx1"/>
              </a:solidFill>
            </a:rPr>
            <a:t>(relative humidity in %)</a:t>
          </a:r>
          <a:endParaRPr lang="en-US" sz="1600" dirty="0">
            <a:solidFill>
              <a:schemeClr val="tx1"/>
            </a:solidFill>
          </a:endParaRPr>
        </a:p>
      </dgm:t>
    </dgm:pt>
    <dgm:pt modelId="{F623D6A6-5BC9-4EC3-814E-8F7F4EB80DE5}" type="parTrans" cxnId="{483157C6-07F1-4A91-9ED4-C6A4E2382C30}">
      <dgm:prSet/>
      <dgm:spPr/>
      <dgm:t>
        <a:bodyPr/>
        <a:lstStyle/>
        <a:p>
          <a:endParaRPr lang="en-US"/>
        </a:p>
      </dgm:t>
    </dgm:pt>
    <dgm:pt modelId="{7DEBCC18-5153-4ED5-A9E3-C9E00E433929}" type="sibTrans" cxnId="{483157C6-07F1-4A91-9ED4-C6A4E2382C30}">
      <dgm:prSet/>
      <dgm:spPr/>
      <dgm:t>
        <a:bodyPr/>
        <a:lstStyle/>
        <a:p>
          <a:endParaRPr lang="en-US"/>
        </a:p>
      </dgm:t>
    </dgm:pt>
    <dgm:pt modelId="{A4ABADFF-D90B-4C93-953C-D82FD08B06E8}">
      <dgm:prSet custT="1"/>
      <dgm:spPr/>
      <dgm:t>
        <a:bodyPr/>
        <a:lstStyle/>
        <a:p>
          <a:r>
            <a:rPr lang="en-IN" sz="2500" b="1" dirty="0">
              <a:solidFill>
                <a:schemeClr val="tx1"/>
              </a:solidFill>
            </a:rPr>
            <a:t>Ph</a:t>
          </a:r>
        </a:p>
        <a:p>
          <a:r>
            <a:rPr lang="en-US" sz="1800" b="1" dirty="0">
              <a:solidFill>
                <a:schemeClr val="tx1"/>
              </a:solidFill>
            </a:rPr>
            <a:t>(ph value of the soil)</a:t>
          </a:r>
          <a:endParaRPr lang="en-US" sz="1800" dirty="0">
            <a:solidFill>
              <a:schemeClr val="tx1"/>
            </a:solidFill>
          </a:endParaRPr>
        </a:p>
      </dgm:t>
    </dgm:pt>
    <dgm:pt modelId="{9BD6C098-3231-496B-9E5A-BF2B41A23DE6}" type="parTrans" cxnId="{83500A18-84E1-441E-A492-CBC386EED0C5}">
      <dgm:prSet/>
      <dgm:spPr/>
      <dgm:t>
        <a:bodyPr/>
        <a:lstStyle/>
        <a:p>
          <a:endParaRPr lang="en-US"/>
        </a:p>
      </dgm:t>
    </dgm:pt>
    <dgm:pt modelId="{18A8FD8D-E4D4-431E-B258-BE455F39002C}" type="sibTrans" cxnId="{83500A18-84E1-441E-A492-CBC386EED0C5}">
      <dgm:prSet/>
      <dgm:spPr/>
      <dgm:t>
        <a:bodyPr/>
        <a:lstStyle/>
        <a:p>
          <a:endParaRPr lang="en-US"/>
        </a:p>
      </dgm:t>
    </dgm:pt>
    <dgm:pt modelId="{53EB0A1D-4EE0-450F-83CF-6ABB9D7DA3B4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Rainfall</a:t>
          </a:r>
        </a:p>
        <a:p>
          <a:r>
            <a:rPr lang="en-IN" b="1" dirty="0">
              <a:solidFill>
                <a:schemeClr val="tx1"/>
              </a:solidFill>
            </a:rPr>
            <a:t> (rainfall in mm)</a:t>
          </a:r>
          <a:endParaRPr lang="en-US" dirty="0">
            <a:solidFill>
              <a:schemeClr val="tx1"/>
            </a:solidFill>
          </a:endParaRPr>
        </a:p>
      </dgm:t>
    </dgm:pt>
    <dgm:pt modelId="{B27DF75B-EC89-4CC6-A63E-573839F3A641}" type="parTrans" cxnId="{DC217718-2DF2-4BE6-AF4E-1AB4F4DD1ECD}">
      <dgm:prSet/>
      <dgm:spPr/>
      <dgm:t>
        <a:bodyPr/>
        <a:lstStyle/>
        <a:p>
          <a:endParaRPr lang="en-US"/>
        </a:p>
      </dgm:t>
    </dgm:pt>
    <dgm:pt modelId="{30497905-EB25-42DC-AB77-D99053A11D59}" type="sibTrans" cxnId="{DC217718-2DF2-4BE6-AF4E-1AB4F4DD1ECD}">
      <dgm:prSet/>
      <dgm:spPr/>
      <dgm:t>
        <a:bodyPr/>
        <a:lstStyle/>
        <a:p>
          <a:endParaRPr lang="en-US"/>
        </a:p>
      </dgm:t>
    </dgm:pt>
    <dgm:pt modelId="{80F9A529-F0D2-4E3C-94FB-009BCFCFF67F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Label</a:t>
          </a:r>
        </a:p>
        <a:p>
          <a:r>
            <a:rPr lang="en-IN" b="1" dirty="0">
              <a:solidFill>
                <a:schemeClr val="tx1"/>
              </a:solidFill>
            </a:rPr>
            <a:t>(Names of different crops)</a:t>
          </a:r>
          <a:endParaRPr lang="en-US" dirty="0">
            <a:solidFill>
              <a:schemeClr val="tx1"/>
            </a:solidFill>
          </a:endParaRPr>
        </a:p>
      </dgm:t>
    </dgm:pt>
    <dgm:pt modelId="{0AF8EE86-4D09-4599-9651-42A475782B23}" type="parTrans" cxnId="{5E1C57BA-03BB-4140-AAB3-8C2AF88F4F40}">
      <dgm:prSet/>
      <dgm:spPr/>
      <dgm:t>
        <a:bodyPr/>
        <a:lstStyle/>
        <a:p>
          <a:endParaRPr lang="en-US"/>
        </a:p>
      </dgm:t>
    </dgm:pt>
    <dgm:pt modelId="{110BAD9A-E33D-4D11-B8C0-C5A9D9B56E7B}" type="sibTrans" cxnId="{5E1C57BA-03BB-4140-AAB3-8C2AF88F4F40}">
      <dgm:prSet/>
      <dgm:spPr/>
      <dgm:t>
        <a:bodyPr/>
        <a:lstStyle/>
        <a:p>
          <a:endParaRPr lang="en-US"/>
        </a:p>
      </dgm:t>
    </dgm:pt>
    <dgm:pt modelId="{767821BB-7CBC-49DB-90C9-BBF4A21D7874}" type="pres">
      <dgm:prSet presAssocID="{ED63B242-1097-4E03-8CF4-C5765BBAC97A}" presName="diagram" presStyleCnt="0">
        <dgm:presLayoutVars>
          <dgm:dir/>
          <dgm:resizeHandles val="exact"/>
        </dgm:presLayoutVars>
      </dgm:prSet>
      <dgm:spPr/>
    </dgm:pt>
    <dgm:pt modelId="{51A6CE05-A5CB-405A-9F10-E4D10F90F9D3}" type="pres">
      <dgm:prSet presAssocID="{F9B3A72F-2928-42FE-846A-742FB38B3DA3}" presName="node" presStyleLbl="node1" presStyleIdx="0" presStyleCnt="8">
        <dgm:presLayoutVars>
          <dgm:bulletEnabled val="1"/>
        </dgm:presLayoutVars>
      </dgm:prSet>
      <dgm:spPr/>
    </dgm:pt>
    <dgm:pt modelId="{90BF6AA6-50B9-4A3E-92E9-DE56EDC0FB9E}" type="pres">
      <dgm:prSet presAssocID="{F16AC282-FA84-4C66-8D2C-514FBEDF1789}" presName="sibTrans" presStyleCnt="0"/>
      <dgm:spPr/>
    </dgm:pt>
    <dgm:pt modelId="{8648DE6D-44DF-489B-AFDD-55475D4E399D}" type="pres">
      <dgm:prSet presAssocID="{23F053B2-9591-4A8E-BB87-4914C71527F5}" presName="node" presStyleLbl="node1" presStyleIdx="1" presStyleCnt="8">
        <dgm:presLayoutVars>
          <dgm:bulletEnabled val="1"/>
        </dgm:presLayoutVars>
      </dgm:prSet>
      <dgm:spPr/>
    </dgm:pt>
    <dgm:pt modelId="{4E4CE280-CD65-48A9-A0B0-A4C0AAAF46F4}" type="pres">
      <dgm:prSet presAssocID="{D045149B-CBFB-45F1-9EEC-95EDE0FD196B}" presName="sibTrans" presStyleCnt="0"/>
      <dgm:spPr/>
    </dgm:pt>
    <dgm:pt modelId="{ED92C7FF-CDC7-4B58-ACB3-193578B4D264}" type="pres">
      <dgm:prSet presAssocID="{F4CFD83F-63E6-4147-AD1B-A3E1F37ADFA8}" presName="node" presStyleLbl="node1" presStyleIdx="2" presStyleCnt="8">
        <dgm:presLayoutVars>
          <dgm:bulletEnabled val="1"/>
        </dgm:presLayoutVars>
      </dgm:prSet>
      <dgm:spPr/>
    </dgm:pt>
    <dgm:pt modelId="{F9E131EB-26AB-4E3D-BDEF-554D7F8A9C5F}" type="pres">
      <dgm:prSet presAssocID="{40DF8B59-34C9-4D29-A8E3-AC699DBD31D4}" presName="sibTrans" presStyleCnt="0"/>
      <dgm:spPr/>
    </dgm:pt>
    <dgm:pt modelId="{B07FC674-7139-4AB0-B43B-D28DFCAFCE82}" type="pres">
      <dgm:prSet presAssocID="{327B01A7-A00F-4C71-AD1B-4A72AA490584}" presName="node" presStyleLbl="node1" presStyleIdx="3" presStyleCnt="8">
        <dgm:presLayoutVars>
          <dgm:bulletEnabled val="1"/>
        </dgm:presLayoutVars>
      </dgm:prSet>
      <dgm:spPr/>
    </dgm:pt>
    <dgm:pt modelId="{291B849D-8ACE-4146-B1A0-4A22F1A8EA70}" type="pres">
      <dgm:prSet presAssocID="{CB67935A-BE45-46DA-992F-D3B8B4A83BD1}" presName="sibTrans" presStyleCnt="0"/>
      <dgm:spPr/>
    </dgm:pt>
    <dgm:pt modelId="{92D1C4FE-93A7-458A-AA74-6DFD5E06E253}" type="pres">
      <dgm:prSet presAssocID="{4378C943-C0C7-472B-95F1-25139EF758BC}" presName="node" presStyleLbl="node1" presStyleIdx="4" presStyleCnt="8">
        <dgm:presLayoutVars>
          <dgm:bulletEnabled val="1"/>
        </dgm:presLayoutVars>
      </dgm:prSet>
      <dgm:spPr/>
    </dgm:pt>
    <dgm:pt modelId="{465AF503-A0EC-4A17-99A6-44D2240F95E4}" type="pres">
      <dgm:prSet presAssocID="{7DEBCC18-5153-4ED5-A9E3-C9E00E433929}" presName="sibTrans" presStyleCnt="0"/>
      <dgm:spPr/>
    </dgm:pt>
    <dgm:pt modelId="{E6C3EC7F-1995-45A8-92A4-F93D97D8ABE7}" type="pres">
      <dgm:prSet presAssocID="{A4ABADFF-D90B-4C93-953C-D82FD08B06E8}" presName="node" presStyleLbl="node1" presStyleIdx="5" presStyleCnt="8">
        <dgm:presLayoutVars>
          <dgm:bulletEnabled val="1"/>
        </dgm:presLayoutVars>
      </dgm:prSet>
      <dgm:spPr/>
    </dgm:pt>
    <dgm:pt modelId="{79E4350F-036A-4963-AD85-04A95A54DABC}" type="pres">
      <dgm:prSet presAssocID="{18A8FD8D-E4D4-431E-B258-BE455F39002C}" presName="sibTrans" presStyleCnt="0"/>
      <dgm:spPr/>
    </dgm:pt>
    <dgm:pt modelId="{1BE76010-D459-4B55-B00B-FCADA8189908}" type="pres">
      <dgm:prSet presAssocID="{53EB0A1D-4EE0-450F-83CF-6ABB9D7DA3B4}" presName="node" presStyleLbl="node1" presStyleIdx="6" presStyleCnt="8">
        <dgm:presLayoutVars>
          <dgm:bulletEnabled val="1"/>
        </dgm:presLayoutVars>
      </dgm:prSet>
      <dgm:spPr/>
    </dgm:pt>
    <dgm:pt modelId="{2E0B47C6-AB50-4251-BA49-FF7E53F2C683}" type="pres">
      <dgm:prSet presAssocID="{30497905-EB25-42DC-AB77-D99053A11D59}" presName="sibTrans" presStyleCnt="0"/>
      <dgm:spPr/>
    </dgm:pt>
    <dgm:pt modelId="{D883D164-C3A7-401F-9D32-959EDD46503C}" type="pres">
      <dgm:prSet presAssocID="{80F9A529-F0D2-4E3C-94FB-009BCFCFF67F}" presName="node" presStyleLbl="node1" presStyleIdx="7" presStyleCnt="8">
        <dgm:presLayoutVars>
          <dgm:bulletEnabled val="1"/>
        </dgm:presLayoutVars>
      </dgm:prSet>
      <dgm:spPr/>
    </dgm:pt>
  </dgm:ptLst>
  <dgm:cxnLst>
    <dgm:cxn modelId="{FB151A03-5EE0-433C-BA42-6434E094CBD4}" type="presOf" srcId="{F9B3A72F-2928-42FE-846A-742FB38B3DA3}" destId="{51A6CE05-A5CB-405A-9F10-E4D10F90F9D3}" srcOrd="0" destOrd="0" presId="urn:microsoft.com/office/officeart/2005/8/layout/default"/>
    <dgm:cxn modelId="{15893016-3EAE-4E96-ABDB-4A2F59EF1030}" type="presOf" srcId="{80F9A529-F0D2-4E3C-94FB-009BCFCFF67F}" destId="{D883D164-C3A7-401F-9D32-959EDD46503C}" srcOrd="0" destOrd="0" presId="urn:microsoft.com/office/officeart/2005/8/layout/default"/>
    <dgm:cxn modelId="{83500A18-84E1-441E-A492-CBC386EED0C5}" srcId="{ED63B242-1097-4E03-8CF4-C5765BBAC97A}" destId="{A4ABADFF-D90B-4C93-953C-D82FD08B06E8}" srcOrd="5" destOrd="0" parTransId="{9BD6C098-3231-496B-9E5A-BF2B41A23DE6}" sibTransId="{18A8FD8D-E4D4-431E-B258-BE455F39002C}"/>
    <dgm:cxn modelId="{DC217718-2DF2-4BE6-AF4E-1AB4F4DD1ECD}" srcId="{ED63B242-1097-4E03-8CF4-C5765BBAC97A}" destId="{53EB0A1D-4EE0-450F-83CF-6ABB9D7DA3B4}" srcOrd="6" destOrd="0" parTransId="{B27DF75B-EC89-4CC6-A63E-573839F3A641}" sibTransId="{30497905-EB25-42DC-AB77-D99053A11D59}"/>
    <dgm:cxn modelId="{B2DDD540-847A-4F03-9997-A45FD9A133F8}" type="presOf" srcId="{4378C943-C0C7-472B-95F1-25139EF758BC}" destId="{92D1C4FE-93A7-458A-AA74-6DFD5E06E253}" srcOrd="0" destOrd="0" presId="urn:microsoft.com/office/officeart/2005/8/layout/default"/>
    <dgm:cxn modelId="{58965A54-92FF-457A-A88A-A2981A0D0F37}" type="presOf" srcId="{ED63B242-1097-4E03-8CF4-C5765BBAC97A}" destId="{767821BB-7CBC-49DB-90C9-BBF4A21D7874}" srcOrd="0" destOrd="0" presId="urn:microsoft.com/office/officeart/2005/8/layout/default"/>
    <dgm:cxn modelId="{8426FE58-0489-44DF-A793-0471DDA1DD61}" srcId="{ED63B242-1097-4E03-8CF4-C5765BBAC97A}" destId="{F4CFD83F-63E6-4147-AD1B-A3E1F37ADFA8}" srcOrd="2" destOrd="0" parTransId="{92FA3B2F-9178-438A-9C01-70E548F55B9B}" sibTransId="{40DF8B59-34C9-4D29-A8E3-AC699DBD31D4}"/>
    <dgm:cxn modelId="{F205988C-389D-423B-B49A-E669CCB5ABA3}" srcId="{ED63B242-1097-4E03-8CF4-C5765BBAC97A}" destId="{23F053B2-9591-4A8E-BB87-4914C71527F5}" srcOrd="1" destOrd="0" parTransId="{FCBDDC99-A277-41C6-94BC-632998023E29}" sibTransId="{D045149B-CBFB-45F1-9EEC-95EDE0FD196B}"/>
    <dgm:cxn modelId="{084F6193-A61A-4EC5-8F01-C458FA4FA9BC}" type="presOf" srcId="{327B01A7-A00F-4C71-AD1B-4A72AA490584}" destId="{B07FC674-7139-4AB0-B43B-D28DFCAFCE82}" srcOrd="0" destOrd="0" presId="urn:microsoft.com/office/officeart/2005/8/layout/default"/>
    <dgm:cxn modelId="{56F1779F-9DE2-4676-BD7F-F5067143BE1C}" type="presOf" srcId="{F4CFD83F-63E6-4147-AD1B-A3E1F37ADFA8}" destId="{ED92C7FF-CDC7-4B58-ACB3-193578B4D264}" srcOrd="0" destOrd="0" presId="urn:microsoft.com/office/officeart/2005/8/layout/default"/>
    <dgm:cxn modelId="{6BF492A4-D5BF-44F2-91EF-B16E42C3EF6D}" type="presOf" srcId="{A4ABADFF-D90B-4C93-953C-D82FD08B06E8}" destId="{E6C3EC7F-1995-45A8-92A4-F93D97D8ABE7}" srcOrd="0" destOrd="0" presId="urn:microsoft.com/office/officeart/2005/8/layout/default"/>
    <dgm:cxn modelId="{F20559A9-0A1B-4C84-A6D5-B6010D85ADFF}" srcId="{ED63B242-1097-4E03-8CF4-C5765BBAC97A}" destId="{327B01A7-A00F-4C71-AD1B-4A72AA490584}" srcOrd="3" destOrd="0" parTransId="{5D65ADF7-6FD9-4600-80E4-79DA82BE0258}" sibTransId="{CB67935A-BE45-46DA-992F-D3B8B4A83BD1}"/>
    <dgm:cxn modelId="{5E1C57BA-03BB-4140-AAB3-8C2AF88F4F40}" srcId="{ED63B242-1097-4E03-8CF4-C5765BBAC97A}" destId="{80F9A529-F0D2-4E3C-94FB-009BCFCFF67F}" srcOrd="7" destOrd="0" parTransId="{0AF8EE86-4D09-4599-9651-42A475782B23}" sibTransId="{110BAD9A-E33D-4D11-B8C0-C5A9D9B56E7B}"/>
    <dgm:cxn modelId="{483157C6-07F1-4A91-9ED4-C6A4E2382C30}" srcId="{ED63B242-1097-4E03-8CF4-C5765BBAC97A}" destId="{4378C943-C0C7-472B-95F1-25139EF758BC}" srcOrd="4" destOrd="0" parTransId="{F623D6A6-5BC9-4EC3-814E-8F7F4EB80DE5}" sibTransId="{7DEBCC18-5153-4ED5-A9E3-C9E00E433929}"/>
    <dgm:cxn modelId="{57454CD4-701C-4789-B522-CA3FB8D61487}" srcId="{ED63B242-1097-4E03-8CF4-C5765BBAC97A}" destId="{F9B3A72F-2928-42FE-846A-742FB38B3DA3}" srcOrd="0" destOrd="0" parTransId="{DFE56BCE-FA75-431C-A46A-D0A96C2C9D6E}" sibTransId="{F16AC282-FA84-4C66-8D2C-514FBEDF1789}"/>
    <dgm:cxn modelId="{0D7439E2-E665-47B4-B4E1-1BF5917C4D2F}" type="presOf" srcId="{53EB0A1D-4EE0-450F-83CF-6ABB9D7DA3B4}" destId="{1BE76010-D459-4B55-B00B-FCADA8189908}" srcOrd="0" destOrd="0" presId="urn:microsoft.com/office/officeart/2005/8/layout/default"/>
    <dgm:cxn modelId="{0EC2C1FA-C1B1-4D7D-B943-89C41FF8EAD9}" type="presOf" srcId="{23F053B2-9591-4A8E-BB87-4914C71527F5}" destId="{8648DE6D-44DF-489B-AFDD-55475D4E399D}" srcOrd="0" destOrd="0" presId="urn:microsoft.com/office/officeart/2005/8/layout/default"/>
    <dgm:cxn modelId="{6D24AE30-212A-4644-B770-4F3DF0E55230}" type="presParOf" srcId="{767821BB-7CBC-49DB-90C9-BBF4A21D7874}" destId="{51A6CE05-A5CB-405A-9F10-E4D10F90F9D3}" srcOrd="0" destOrd="0" presId="urn:microsoft.com/office/officeart/2005/8/layout/default"/>
    <dgm:cxn modelId="{EE86A9EE-C1F8-42F0-8E31-00A8A9DAC534}" type="presParOf" srcId="{767821BB-7CBC-49DB-90C9-BBF4A21D7874}" destId="{90BF6AA6-50B9-4A3E-92E9-DE56EDC0FB9E}" srcOrd="1" destOrd="0" presId="urn:microsoft.com/office/officeart/2005/8/layout/default"/>
    <dgm:cxn modelId="{411D4805-DA2B-4772-AB68-5F37221C9E23}" type="presParOf" srcId="{767821BB-7CBC-49DB-90C9-BBF4A21D7874}" destId="{8648DE6D-44DF-489B-AFDD-55475D4E399D}" srcOrd="2" destOrd="0" presId="urn:microsoft.com/office/officeart/2005/8/layout/default"/>
    <dgm:cxn modelId="{B239CD12-C532-4161-9537-40F0CDEBA3EC}" type="presParOf" srcId="{767821BB-7CBC-49DB-90C9-BBF4A21D7874}" destId="{4E4CE280-CD65-48A9-A0B0-A4C0AAAF46F4}" srcOrd="3" destOrd="0" presId="urn:microsoft.com/office/officeart/2005/8/layout/default"/>
    <dgm:cxn modelId="{13E5F31B-DD11-4303-91C1-3FF980C880A1}" type="presParOf" srcId="{767821BB-7CBC-49DB-90C9-BBF4A21D7874}" destId="{ED92C7FF-CDC7-4B58-ACB3-193578B4D264}" srcOrd="4" destOrd="0" presId="urn:microsoft.com/office/officeart/2005/8/layout/default"/>
    <dgm:cxn modelId="{02FD41DB-DA64-4D38-B679-F68C94A3762F}" type="presParOf" srcId="{767821BB-7CBC-49DB-90C9-BBF4A21D7874}" destId="{F9E131EB-26AB-4E3D-BDEF-554D7F8A9C5F}" srcOrd="5" destOrd="0" presId="urn:microsoft.com/office/officeart/2005/8/layout/default"/>
    <dgm:cxn modelId="{48F06A99-9520-4F38-BB5F-5128C5B8A996}" type="presParOf" srcId="{767821BB-7CBC-49DB-90C9-BBF4A21D7874}" destId="{B07FC674-7139-4AB0-B43B-D28DFCAFCE82}" srcOrd="6" destOrd="0" presId="urn:microsoft.com/office/officeart/2005/8/layout/default"/>
    <dgm:cxn modelId="{BF06E109-B0A1-4112-8099-AC11FE064644}" type="presParOf" srcId="{767821BB-7CBC-49DB-90C9-BBF4A21D7874}" destId="{291B849D-8ACE-4146-B1A0-4A22F1A8EA70}" srcOrd="7" destOrd="0" presId="urn:microsoft.com/office/officeart/2005/8/layout/default"/>
    <dgm:cxn modelId="{14D390B2-F7B9-4F68-853D-277FA257E7E9}" type="presParOf" srcId="{767821BB-7CBC-49DB-90C9-BBF4A21D7874}" destId="{92D1C4FE-93A7-458A-AA74-6DFD5E06E253}" srcOrd="8" destOrd="0" presId="urn:microsoft.com/office/officeart/2005/8/layout/default"/>
    <dgm:cxn modelId="{85290C53-B13D-4084-A54D-B3781C25E38A}" type="presParOf" srcId="{767821BB-7CBC-49DB-90C9-BBF4A21D7874}" destId="{465AF503-A0EC-4A17-99A6-44D2240F95E4}" srcOrd="9" destOrd="0" presId="urn:microsoft.com/office/officeart/2005/8/layout/default"/>
    <dgm:cxn modelId="{83B9C3EA-6A6B-420D-95CF-1CA2887D2127}" type="presParOf" srcId="{767821BB-7CBC-49DB-90C9-BBF4A21D7874}" destId="{E6C3EC7F-1995-45A8-92A4-F93D97D8ABE7}" srcOrd="10" destOrd="0" presId="urn:microsoft.com/office/officeart/2005/8/layout/default"/>
    <dgm:cxn modelId="{A5502D85-9E03-4A2D-99D5-079B2F31A29B}" type="presParOf" srcId="{767821BB-7CBC-49DB-90C9-BBF4A21D7874}" destId="{79E4350F-036A-4963-AD85-04A95A54DABC}" srcOrd="11" destOrd="0" presId="urn:microsoft.com/office/officeart/2005/8/layout/default"/>
    <dgm:cxn modelId="{3A3A207A-CCFD-43B3-9299-2C39E066E328}" type="presParOf" srcId="{767821BB-7CBC-49DB-90C9-BBF4A21D7874}" destId="{1BE76010-D459-4B55-B00B-FCADA8189908}" srcOrd="12" destOrd="0" presId="urn:microsoft.com/office/officeart/2005/8/layout/default"/>
    <dgm:cxn modelId="{4ABD7AAD-A390-4D59-9982-166610ECEFCF}" type="presParOf" srcId="{767821BB-7CBC-49DB-90C9-BBF4A21D7874}" destId="{2E0B47C6-AB50-4251-BA49-FF7E53F2C683}" srcOrd="13" destOrd="0" presId="urn:microsoft.com/office/officeart/2005/8/layout/default"/>
    <dgm:cxn modelId="{CE619890-5AC2-47EB-9CBC-472B870B8ABC}" type="presParOf" srcId="{767821BB-7CBC-49DB-90C9-BBF4A21D7874}" destId="{D883D164-C3A7-401F-9D32-959EDD46503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3040F-8554-4CDD-9550-13C154643BFA}">
      <dsp:nvSpPr>
        <dsp:cNvPr id="0" name=""/>
        <dsp:cNvSpPr/>
      </dsp:nvSpPr>
      <dsp:spPr>
        <a:xfrm>
          <a:off x="0" y="448"/>
          <a:ext cx="6822744" cy="10494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A5E84C-0262-4144-93BD-E5B39C91259B}">
      <dsp:nvSpPr>
        <dsp:cNvPr id="0" name=""/>
        <dsp:cNvSpPr/>
      </dsp:nvSpPr>
      <dsp:spPr>
        <a:xfrm>
          <a:off x="317447" y="236566"/>
          <a:ext cx="577177" cy="5771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DCAB1-5AA0-4D76-B7DE-659245B5424D}">
      <dsp:nvSpPr>
        <dsp:cNvPr id="0" name=""/>
        <dsp:cNvSpPr/>
      </dsp:nvSpPr>
      <dsp:spPr>
        <a:xfrm>
          <a:off x="1212072" y="448"/>
          <a:ext cx="5610671" cy="1049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063" tIns="111063" rIns="111063" bIns="11106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Build a predictive model based on machine learning technology which could suggest the most suitable crops to grow based on the available climatic and  soil conditions.</a:t>
          </a:r>
          <a:endParaRPr lang="en-US" sz="1600" kern="1200"/>
        </a:p>
      </dsp:txBody>
      <dsp:txXfrm>
        <a:off x="1212072" y="448"/>
        <a:ext cx="5610671" cy="1049413"/>
      </dsp:txXfrm>
    </dsp:sp>
    <dsp:sp modelId="{B8A86993-5947-4011-9CCD-8E87A91180E2}">
      <dsp:nvSpPr>
        <dsp:cNvPr id="0" name=""/>
        <dsp:cNvSpPr/>
      </dsp:nvSpPr>
      <dsp:spPr>
        <a:xfrm>
          <a:off x="0" y="1312215"/>
          <a:ext cx="6822744" cy="10494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9940D2-5F81-4AB3-9632-BF2221E1F5E3}">
      <dsp:nvSpPr>
        <dsp:cNvPr id="0" name=""/>
        <dsp:cNvSpPr/>
      </dsp:nvSpPr>
      <dsp:spPr>
        <a:xfrm>
          <a:off x="317447" y="1548333"/>
          <a:ext cx="577177" cy="5771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0EDD2-CE80-470B-A65F-5EBB293E6E7B}">
      <dsp:nvSpPr>
        <dsp:cNvPr id="0" name=""/>
        <dsp:cNvSpPr/>
      </dsp:nvSpPr>
      <dsp:spPr>
        <a:xfrm>
          <a:off x="1212072" y="1312215"/>
          <a:ext cx="5610671" cy="1049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063" tIns="111063" rIns="111063" bIns="11106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The goal is to achieve precision farming by optimizing the agriculture production.</a:t>
          </a:r>
          <a:endParaRPr lang="en-US" sz="1600" kern="1200"/>
        </a:p>
      </dsp:txBody>
      <dsp:txXfrm>
        <a:off x="1212072" y="1312215"/>
        <a:ext cx="5610671" cy="1049413"/>
      </dsp:txXfrm>
    </dsp:sp>
    <dsp:sp modelId="{60E59B8D-7BEC-44C7-95C4-439BA9AD1BDA}">
      <dsp:nvSpPr>
        <dsp:cNvPr id="0" name=""/>
        <dsp:cNvSpPr/>
      </dsp:nvSpPr>
      <dsp:spPr>
        <a:xfrm>
          <a:off x="0" y="2623982"/>
          <a:ext cx="6822744" cy="10494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303AEC-E40C-4545-810A-C670A68942B6}">
      <dsp:nvSpPr>
        <dsp:cNvPr id="0" name=""/>
        <dsp:cNvSpPr/>
      </dsp:nvSpPr>
      <dsp:spPr>
        <a:xfrm>
          <a:off x="317447" y="2860100"/>
          <a:ext cx="577177" cy="5771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1CA0D-CCE6-483D-BF0E-E3BED6879AA5}">
      <dsp:nvSpPr>
        <dsp:cNvPr id="0" name=""/>
        <dsp:cNvSpPr/>
      </dsp:nvSpPr>
      <dsp:spPr>
        <a:xfrm>
          <a:off x="1212072" y="2623982"/>
          <a:ext cx="5610671" cy="1049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063" tIns="111063" rIns="111063" bIns="11106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The project is intended on precision farming</a:t>
          </a:r>
          <a:endParaRPr lang="en-US" sz="1600" kern="1200"/>
        </a:p>
      </dsp:txBody>
      <dsp:txXfrm>
        <a:off x="1212072" y="2623982"/>
        <a:ext cx="5610671" cy="10494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FB04DB-AB15-47C2-8C61-A0A861BB669F}">
      <dsp:nvSpPr>
        <dsp:cNvPr id="0" name=""/>
        <dsp:cNvSpPr/>
      </dsp:nvSpPr>
      <dsp:spPr>
        <a:xfrm>
          <a:off x="620" y="968171"/>
          <a:ext cx="2178401" cy="1383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3975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72B9253-9976-4180-BA7E-4451EC72D9A5}">
      <dsp:nvSpPr>
        <dsp:cNvPr id="0" name=""/>
        <dsp:cNvSpPr/>
      </dsp:nvSpPr>
      <dsp:spPr>
        <a:xfrm>
          <a:off x="242665" y="1198113"/>
          <a:ext cx="2178401" cy="13832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It will also help to cope with weather unpredictability.</a:t>
          </a:r>
          <a:endParaRPr lang="en-US" sz="1400" kern="1200"/>
        </a:p>
      </dsp:txBody>
      <dsp:txXfrm>
        <a:off x="283180" y="1238628"/>
        <a:ext cx="2097371" cy="1302254"/>
      </dsp:txXfrm>
    </dsp:sp>
    <dsp:sp modelId="{BD698B46-92DD-46E4-8EF2-ECAD3B76BEC8}">
      <dsp:nvSpPr>
        <dsp:cNvPr id="0" name=""/>
        <dsp:cNvSpPr/>
      </dsp:nvSpPr>
      <dsp:spPr>
        <a:xfrm>
          <a:off x="2663111" y="968171"/>
          <a:ext cx="2178401" cy="1383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3975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3995F89-3AD0-4448-AE33-9DFC585A83D3}">
      <dsp:nvSpPr>
        <dsp:cNvPr id="0" name=""/>
        <dsp:cNvSpPr/>
      </dsp:nvSpPr>
      <dsp:spPr>
        <a:xfrm>
          <a:off x="2905155" y="1198113"/>
          <a:ext cx="2178401" cy="13832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By using  this technique, it will help farmers to understand about the requirement of crops and increase its productivity.</a:t>
          </a:r>
          <a:endParaRPr lang="en-US" sz="1400" kern="1200"/>
        </a:p>
      </dsp:txBody>
      <dsp:txXfrm>
        <a:off x="2945670" y="1238628"/>
        <a:ext cx="2097371" cy="13022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6CE05-A5CB-405A-9F10-E4D10F90F9D3}">
      <dsp:nvSpPr>
        <dsp:cNvPr id="0" name=""/>
        <dsp:cNvSpPr/>
      </dsp:nvSpPr>
      <dsp:spPr>
        <a:xfrm>
          <a:off x="2892" y="603594"/>
          <a:ext cx="2294622" cy="137677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Nitrogen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(N)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2892" y="603594"/>
        <a:ext cx="2294622" cy="1376773"/>
      </dsp:txXfrm>
    </dsp:sp>
    <dsp:sp modelId="{8648DE6D-44DF-489B-AFDD-55475D4E399D}">
      <dsp:nvSpPr>
        <dsp:cNvPr id="0" name=""/>
        <dsp:cNvSpPr/>
      </dsp:nvSpPr>
      <dsp:spPr>
        <a:xfrm>
          <a:off x="2526977" y="603594"/>
          <a:ext cx="2294622" cy="1376773"/>
        </a:xfrm>
        <a:prstGeom prst="rect">
          <a:avLst/>
        </a:prstGeom>
        <a:solidFill>
          <a:schemeClr val="accent3">
            <a:hueOff val="1407915"/>
            <a:satOff val="-7611"/>
            <a:lumOff val="-2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Phosphorus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(P)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2526977" y="603594"/>
        <a:ext cx="2294622" cy="1376773"/>
      </dsp:txXfrm>
    </dsp:sp>
    <dsp:sp modelId="{ED92C7FF-CDC7-4B58-ACB3-193578B4D264}">
      <dsp:nvSpPr>
        <dsp:cNvPr id="0" name=""/>
        <dsp:cNvSpPr/>
      </dsp:nvSpPr>
      <dsp:spPr>
        <a:xfrm>
          <a:off x="5051062" y="603594"/>
          <a:ext cx="2294622" cy="1376773"/>
        </a:xfrm>
        <a:prstGeom prst="rect">
          <a:avLst/>
        </a:prstGeom>
        <a:solidFill>
          <a:schemeClr val="accent3">
            <a:hueOff val="2815830"/>
            <a:satOff val="-15222"/>
            <a:lumOff val="-56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Potassium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</a:rPr>
            <a:t>(K)</a:t>
          </a:r>
        </a:p>
      </dsp:txBody>
      <dsp:txXfrm>
        <a:off x="5051062" y="603594"/>
        <a:ext cx="2294622" cy="1376773"/>
      </dsp:txXfrm>
    </dsp:sp>
    <dsp:sp modelId="{B07FC674-7139-4AB0-B43B-D28DFCAFCE82}">
      <dsp:nvSpPr>
        <dsp:cNvPr id="0" name=""/>
        <dsp:cNvSpPr/>
      </dsp:nvSpPr>
      <dsp:spPr>
        <a:xfrm>
          <a:off x="7575147" y="603594"/>
          <a:ext cx="2294622" cy="1376773"/>
        </a:xfrm>
        <a:prstGeom prst="rect">
          <a:avLst/>
        </a:prstGeom>
        <a:solidFill>
          <a:schemeClr val="accent3">
            <a:hueOff val="4223745"/>
            <a:satOff val="-22833"/>
            <a:lumOff val="-84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Temperature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(temperature in degree Celsius)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7575147" y="603594"/>
        <a:ext cx="2294622" cy="1376773"/>
      </dsp:txXfrm>
    </dsp:sp>
    <dsp:sp modelId="{92D1C4FE-93A7-458A-AA74-6DFD5E06E253}">
      <dsp:nvSpPr>
        <dsp:cNvPr id="0" name=""/>
        <dsp:cNvSpPr/>
      </dsp:nvSpPr>
      <dsp:spPr>
        <a:xfrm>
          <a:off x="2892" y="2209830"/>
          <a:ext cx="2294622" cy="1376773"/>
        </a:xfrm>
        <a:prstGeom prst="rect">
          <a:avLst/>
        </a:prstGeom>
        <a:solidFill>
          <a:schemeClr val="accent3">
            <a:hueOff val="5631660"/>
            <a:satOff val="-30445"/>
            <a:lumOff val="-11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Humidity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(relative humidity in %)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892" y="2209830"/>
        <a:ext cx="2294622" cy="1376773"/>
      </dsp:txXfrm>
    </dsp:sp>
    <dsp:sp modelId="{E6C3EC7F-1995-45A8-92A4-F93D97D8ABE7}">
      <dsp:nvSpPr>
        <dsp:cNvPr id="0" name=""/>
        <dsp:cNvSpPr/>
      </dsp:nvSpPr>
      <dsp:spPr>
        <a:xfrm>
          <a:off x="2526977" y="2209830"/>
          <a:ext cx="2294622" cy="1376773"/>
        </a:xfrm>
        <a:prstGeom prst="rect">
          <a:avLst/>
        </a:prstGeom>
        <a:solidFill>
          <a:schemeClr val="accent3">
            <a:hueOff val="7039576"/>
            <a:satOff val="-38056"/>
            <a:lumOff val="-140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Ph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(ph value of the soil)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526977" y="2209830"/>
        <a:ext cx="2294622" cy="1376773"/>
      </dsp:txXfrm>
    </dsp:sp>
    <dsp:sp modelId="{1BE76010-D459-4B55-B00B-FCADA8189908}">
      <dsp:nvSpPr>
        <dsp:cNvPr id="0" name=""/>
        <dsp:cNvSpPr/>
      </dsp:nvSpPr>
      <dsp:spPr>
        <a:xfrm>
          <a:off x="5051062" y="2209830"/>
          <a:ext cx="2294622" cy="1376773"/>
        </a:xfrm>
        <a:prstGeom prst="rect">
          <a:avLst/>
        </a:prstGeom>
        <a:solidFill>
          <a:schemeClr val="accent3">
            <a:hueOff val="8447490"/>
            <a:satOff val="-45667"/>
            <a:lumOff val="-16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Rainfall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 (rainfall in mm)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5051062" y="2209830"/>
        <a:ext cx="2294622" cy="1376773"/>
      </dsp:txXfrm>
    </dsp:sp>
    <dsp:sp modelId="{D883D164-C3A7-401F-9D32-959EDD46503C}">
      <dsp:nvSpPr>
        <dsp:cNvPr id="0" name=""/>
        <dsp:cNvSpPr/>
      </dsp:nvSpPr>
      <dsp:spPr>
        <a:xfrm>
          <a:off x="7575147" y="2209830"/>
          <a:ext cx="2294622" cy="1376773"/>
        </a:xfrm>
        <a:prstGeom prst="rect">
          <a:avLst/>
        </a:prstGeom>
        <a:solidFill>
          <a:schemeClr val="accent3">
            <a:hueOff val="9855406"/>
            <a:satOff val="-53278"/>
            <a:lumOff val="-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Label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(Names of different crops)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7575147" y="2209830"/>
        <a:ext cx="2294622" cy="1376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C82E2-3434-4F8F-B24D-E09295921497}" type="datetimeFigureOut">
              <a:rPr lang="en-US" smtClean="0"/>
              <a:t>7/21/2022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93C6C-82EA-4D9D-AA8A-69C85F2EE2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2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539117B-1405-4997-81DF-D47685487591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AD327-AB58-4897-AF71-6D19B63EA53A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0F879-CB5E-4D5D-8720-D92DA7AE545E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87957-4685-4AAA-AC15-17027EB8CE3B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02546-CD2F-49E1-B1D0-A834B66B5E2F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15D2-491A-4C11-867A-1AADC7361863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C7DB-A260-4317-B84F-54DF88D675D3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32A5-C0DB-45B3-9A28-AA7E7B5E7621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FDAC-91B9-467F-9D59-FECADBF43D47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1332A-5D1A-4A68-8DC3-3FC24CFC5B34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7A8BF-B3DA-48FF-989E-13589D6975D0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53B4EE1E-2631-4416-BD05-4FE45075E299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455C987-ED28-46CA-ACFD-871FF101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9530D1-E1B7-4679-A6ED-D82EB77AA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B8372A-11C5-4BD2-B5FD-71DDEFADE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5896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B9BDB7-2134-468E-9725-B904F4E36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8737" y="4680233"/>
            <a:ext cx="9966960" cy="50588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OPTIMIZING AGRICULTURE PRODUCTION ENGINE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34002C-587E-4F0F-A9CB-5B4EE2AB9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29" y="5513778"/>
            <a:ext cx="8767860" cy="1087679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By-</a:t>
            </a: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Milind Udbhav (1901010044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.TECH(CSE)</a:t>
            </a:r>
          </a:p>
        </p:txBody>
      </p:sp>
      <p:pic>
        <p:nvPicPr>
          <p:cNvPr id="5" name="Picture 4" descr="A close up of a green field">
            <a:extLst>
              <a:ext uri="{FF2B5EF4-FFF2-40B4-BE49-F238E27FC236}">
                <a16:creationId xmlns:a16="http://schemas.microsoft.com/office/drawing/2014/main" id="{4E312030-0DC2-4F76-9D84-36063902E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67" r="1" b="29770"/>
          <a:stretch/>
        </p:blipFill>
        <p:spPr>
          <a:xfrm>
            <a:off x="243840" y="256540"/>
            <a:ext cx="11704320" cy="3073801"/>
          </a:xfrm>
          <a:prstGeom prst="rect">
            <a:avLst/>
          </a:prstGeom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D7121262-2F8A-B181-8EF8-2854549AF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497" y="514952"/>
            <a:ext cx="320992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072DEA-3EAE-40BE-CCA5-824096310813}"/>
              </a:ext>
            </a:extLst>
          </p:cNvPr>
          <p:cNvSpPr txBox="1"/>
          <p:nvPr/>
        </p:nvSpPr>
        <p:spPr>
          <a:xfrm>
            <a:off x="3045459" y="386565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 Presentation 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269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007E606-BF14-4D30-A51F-0442F7656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730BE1E2-8A0E-A920-548C-8ADCCED47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065" y="1860302"/>
            <a:ext cx="3487284" cy="31354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401B0-0DF4-FEF9-C5D0-8F2B6CB2B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404" y="2057400"/>
            <a:ext cx="6822744" cy="40386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 mentioned in figure Confusion-matrix is a grid of Machine learning values used to evaluate the performance of supervised classification algorithms. It may also compute several metrics from this grid to give the model a score, including precision, recall, and the F1 score. This model helps to decide whether it is accurate or not . It also shows that there are multiple possibilities and probability cases which shows that how efficiently logistic regression work compared to other model by increasing its accuracy and performance.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6360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E659D223-F510-42C1-9DF1-124640526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EB2D573-90C6-4223-BDB0-20D4FD97D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D5B834C4-13F9-494E-82A6-7B5256416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6D8B1-80F3-7F1A-D63C-767956275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22702"/>
            <a:ext cx="5251449" cy="2612595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19318D1-076E-4507-9978-850C65069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6447"/>
            <a:ext cx="0" cy="4428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00F613-9E66-A4B4-45D7-A9B1E7B9C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084" y="2122702"/>
            <a:ext cx="5251449" cy="254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79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C932D-5F62-5A9C-F6CA-430604437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704" y="609600"/>
            <a:ext cx="5364444" cy="135636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Conclusion</a:t>
            </a:r>
          </a:p>
        </p:txBody>
      </p:sp>
      <p:pic>
        <p:nvPicPr>
          <p:cNvPr id="7" name="Graphic 6" descr="Report Add">
            <a:extLst>
              <a:ext uri="{FF2B5EF4-FFF2-40B4-BE49-F238E27FC236}">
                <a16:creationId xmlns:a16="http://schemas.microsoft.com/office/drawing/2014/main" id="{4B309F84-20E0-4DA2-673D-9DB7868EE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064" y="1131152"/>
            <a:ext cx="4593715" cy="45937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5D3F8-A86F-58D9-670A-05A38738C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2057400"/>
            <a:ext cx="5364444" cy="4038600"/>
          </a:xfrm>
        </p:spPr>
        <p:txBody>
          <a:bodyPr>
            <a:normAutofit/>
          </a:bodyPr>
          <a:lstStyle/>
          <a:p>
            <a:r>
              <a:rPr lang="en-IN" sz="1900" b="1" dirty="0">
                <a:solidFill>
                  <a:schemeClr val="tx1"/>
                </a:solidFill>
              </a:rPr>
              <a:t>We learnt about the use of statistics in summarizing the major facts about the data.</a:t>
            </a:r>
          </a:p>
          <a:p>
            <a:r>
              <a:rPr lang="en-IN" sz="1900" b="1" dirty="0">
                <a:solidFill>
                  <a:schemeClr val="tx1"/>
                </a:solidFill>
              </a:rPr>
              <a:t>We got the general information about the conditions to be taken care of while growing different crops.</a:t>
            </a:r>
          </a:p>
          <a:p>
            <a:r>
              <a:rPr lang="en-IN" sz="1900" b="1" dirty="0">
                <a:solidFill>
                  <a:schemeClr val="tx1"/>
                </a:solidFill>
              </a:rPr>
              <a:t>We learn the importance of ipywidgets to make the function  more interactive to the user.</a:t>
            </a:r>
          </a:p>
          <a:p>
            <a:r>
              <a:rPr lang="en-IN" sz="1900" b="1" dirty="0">
                <a:solidFill>
                  <a:schemeClr val="tx1"/>
                </a:solidFill>
              </a:rPr>
              <a:t>We learnt about the importance of clustering analysis.</a:t>
            </a:r>
          </a:p>
          <a:p>
            <a:r>
              <a:rPr lang="en-IN" sz="1900" b="1" dirty="0">
                <a:solidFill>
                  <a:schemeClr val="tx1"/>
                </a:solidFill>
              </a:rPr>
              <a:t>Importance  of data visualization was known  to find hidden trends and logistic regression works well for real life condition.</a:t>
            </a:r>
          </a:p>
        </p:txBody>
      </p:sp>
    </p:spTree>
    <p:extLst>
      <p:ext uri="{BB962C8B-B14F-4D97-AF65-F5344CB8AC3E}">
        <p14:creationId xmlns:p14="http://schemas.microsoft.com/office/powerpoint/2010/main" val="3088946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EF21389-A1DE-4EF4-BA43-0D21F5EFA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FFEF6E-0CEE-4323-A07F-58FDA5E0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378" y="246887"/>
            <a:ext cx="5861321" cy="6377939"/>
          </a:xfrm>
          <a:prstGeom prst="rect">
            <a:avLst/>
          </a:prstGeom>
          <a:solidFill>
            <a:srgbClr val="A6B727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A69A5B-FB7E-40C2-A416-68C80A100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36924" y="4220801"/>
            <a:ext cx="421593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4D330D6-5765-4B60-A01C-C0E4DE44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2EE68-0F33-884C-7823-6E4325994A7A}"/>
              </a:ext>
            </a:extLst>
          </p:cNvPr>
          <p:cNvSpPr txBox="1"/>
          <p:nvPr/>
        </p:nvSpPr>
        <p:spPr>
          <a:xfrm>
            <a:off x="6736924" y="857675"/>
            <a:ext cx="4566230" cy="3437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SzPct val="80000"/>
            </a:pPr>
            <a:r>
              <a:rPr lang="en-US" sz="72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!</a:t>
            </a:r>
          </a:p>
        </p:txBody>
      </p:sp>
      <p:pic>
        <p:nvPicPr>
          <p:cNvPr id="9" name="Graphic 8" descr="Handshake">
            <a:extLst>
              <a:ext uri="{FF2B5EF4-FFF2-40B4-BE49-F238E27FC236}">
                <a16:creationId xmlns:a16="http://schemas.microsoft.com/office/drawing/2014/main" id="{309F750B-4300-F08D-B2DE-0D5FF131E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064" y="1131152"/>
            <a:ext cx="4593715" cy="459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0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78A52D-2496-4956-A9A4-EA5C38B2F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09C8E2-EF9B-4E0B-A17E-836DE0508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8533" cy="1886373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EBFD7-ACCE-A54F-E784-860CD7B8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IN" b="1">
                <a:solidFill>
                  <a:srgbClr val="FFFFFF"/>
                </a:solidFill>
              </a:rPr>
              <a:t>Understanding the Problem Statement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1EB557E-621E-4254-B750-85274C5F4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29841"/>
            <a:ext cx="12192000" cy="4328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F4E72-0740-DAB6-CC2A-03428DFB3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852530"/>
            <a:ext cx="9872871" cy="3243469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Agriculture is the art and science  of cultivating the soil ,growing crops and raise livestock.</a:t>
            </a:r>
          </a:p>
          <a:p>
            <a:r>
              <a:rPr lang="en-IN" b="1" dirty="0">
                <a:solidFill>
                  <a:schemeClr val="tx1"/>
                </a:solidFill>
              </a:rPr>
              <a:t>Agriculture is the process of producing food,fiber and many other desired products by the cultivation of certain plants.</a:t>
            </a:r>
          </a:p>
          <a:p>
            <a:r>
              <a:rPr lang="en-IN" b="1" dirty="0">
                <a:solidFill>
                  <a:schemeClr val="tx1"/>
                </a:solidFill>
              </a:rPr>
              <a:t>Agriculture makes us less dependent on other foreign countries as it provides food and also provides income to farmers and revenue to the government.</a:t>
            </a:r>
          </a:p>
        </p:txBody>
      </p:sp>
    </p:spTree>
    <p:extLst>
      <p:ext uri="{BB962C8B-B14F-4D97-AF65-F5344CB8AC3E}">
        <p14:creationId xmlns:p14="http://schemas.microsoft.com/office/powerpoint/2010/main" val="1219418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007E606-BF14-4D30-A51F-0442F7656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2DF19-720C-448B-912E-8649ED438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04" y="609600"/>
            <a:ext cx="6822744" cy="135636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project</a:t>
            </a:r>
          </a:p>
        </p:txBody>
      </p:sp>
      <p:pic>
        <p:nvPicPr>
          <p:cNvPr id="10" name="Graphic 9" descr="Plant">
            <a:extLst>
              <a:ext uri="{FF2B5EF4-FFF2-40B4-BE49-F238E27FC236}">
                <a16:creationId xmlns:a16="http://schemas.microsoft.com/office/drawing/2014/main" id="{9FE1FEA1-0EF5-9B95-9285-C70835D3D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344" y="1281181"/>
            <a:ext cx="4203059" cy="4203059"/>
          </a:xfrm>
          <a:prstGeom prst="rect">
            <a:avLst/>
          </a:prstGeom>
        </p:spPr>
      </p:pic>
      <p:graphicFrame>
        <p:nvGraphicFramePr>
          <p:cNvPr id="34" name="Content Placeholder 5">
            <a:extLst>
              <a:ext uri="{FF2B5EF4-FFF2-40B4-BE49-F238E27FC236}">
                <a16:creationId xmlns:a16="http://schemas.microsoft.com/office/drawing/2014/main" id="{5B6B8D81-8CD6-6CA8-ABE7-752F5FD0F1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48404" y="2274569"/>
          <a:ext cx="6822744" cy="3673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41701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51D9-538B-A7A4-95CA-E82F20F3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70335"/>
            <a:ext cx="5199926" cy="1443269"/>
          </a:xfrm>
        </p:spPr>
        <p:txBody>
          <a:bodyPr>
            <a:normAutofit/>
          </a:bodyPr>
          <a:lstStyle/>
          <a:p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Real life Implications of the Project</a:t>
            </a:r>
            <a:endParaRPr lang="en-IN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4A605A1-EECF-B562-EF12-295FBCAB6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1" r="12947"/>
          <a:stretch/>
        </p:blipFill>
        <p:spPr bwMode="auto">
          <a:xfrm>
            <a:off x="6636743" y="1238487"/>
            <a:ext cx="4741120" cy="449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33" name="Content Placeholder 2">
            <a:extLst>
              <a:ext uri="{FF2B5EF4-FFF2-40B4-BE49-F238E27FC236}">
                <a16:creationId xmlns:a16="http://schemas.microsoft.com/office/drawing/2014/main" id="{0E369A77-BF73-1CF6-9F85-B586AE4772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1491142"/>
              </p:ext>
            </p:extLst>
          </p:nvPr>
        </p:nvGraphicFramePr>
        <p:xfrm>
          <a:off x="1143002" y="2546430"/>
          <a:ext cx="5084178" cy="3549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5180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634BE-E20B-C585-74D1-5F1BA6ACD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517" y="609600"/>
            <a:ext cx="11059427" cy="1296202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 parameters for finding best solutions required by the crops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4CB8D7-6C3B-939C-1F43-D9F0923411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682896"/>
              </p:ext>
            </p:extLst>
          </p:nvPr>
        </p:nvGraphicFramePr>
        <p:xfrm>
          <a:off x="1143000" y="1905802"/>
          <a:ext cx="9872663" cy="41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9873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5">
            <a:extLst>
              <a:ext uri="{FF2B5EF4-FFF2-40B4-BE49-F238E27FC236}">
                <a16:creationId xmlns:a16="http://schemas.microsoft.com/office/drawing/2014/main" id="{E9E09B16-4874-4AF2-86A9-1E174C200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99C0B311-F8C2-4EC9-8BE3-57FFC031A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2196909C-85A9-45ED-860C-23E681677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45FA89-A640-65CA-1043-538617ACC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7" b="2"/>
          <a:stretch/>
        </p:blipFill>
        <p:spPr bwMode="auto">
          <a:xfrm>
            <a:off x="643467" y="643467"/>
            <a:ext cx="10905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903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6F83E4-FF32-BD8F-B540-8BD7145B6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986" y="1121734"/>
            <a:ext cx="4945534" cy="395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172C15-A993-CE89-CFF4-282444F15E42}"/>
              </a:ext>
            </a:extLst>
          </p:cNvPr>
          <p:cNvSpPr txBox="1"/>
          <p:nvPr/>
        </p:nvSpPr>
        <p:spPr>
          <a:xfrm>
            <a:off x="5692034" y="1121734"/>
            <a:ext cx="5364444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b="1" dirty="0"/>
              <a:t>Clustering is the process of grouping data points with similar traits and assigning them into clusters.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b="1" dirty="0"/>
              <a:t>The number of clusters present in the data can be found using elbow method.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b="1" dirty="0"/>
              <a:t>Elbow method is the way to find number of clusters present in dataset and no. of clusters are plotted with errors are plotted to find elbow 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b="1" dirty="0"/>
              <a:t>The no. of clusters which we get are the optimum clusters for the dataset.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b="1" dirty="0"/>
              <a:t>In this picture we have two elbows  on 3 and 4out of which we will choose the last elbow. Through this no. of clusters are known.</a:t>
            </a:r>
          </a:p>
        </p:txBody>
      </p:sp>
    </p:spTree>
    <p:extLst>
      <p:ext uri="{BB962C8B-B14F-4D97-AF65-F5344CB8AC3E}">
        <p14:creationId xmlns:p14="http://schemas.microsoft.com/office/powerpoint/2010/main" val="425838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Rectangle 4116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98" name="Picture 2" descr="Chart&#10;&#10;Description automatically generated">
            <a:extLst>
              <a:ext uri="{FF2B5EF4-FFF2-40B4-BE49-F238E27FC236}">
                <a16:creationId xmlns:a16="http://schemas.microsoft.com/office/drawing/2014/main" id="{728FEBAC-91DF-244C-D377-32E30C6CF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2474" y="565573"/>
            <a:ext cx="10521971" cy="573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769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Rectangle 3121">
            <a:extLst>
              <a:ext uri="{FF2B5EF4-FFF2-40B4-BE49-F238E27FC236}">
                <a16:creationId xmlns:a16="http://schemas.microsoft.com/office/drawing/2014/main" id="{E659D223-F510-42C1-9DF1-124640526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24" name="Rectangle 3123">
            <a:extLst>
              <a:ext uri="{FF2B5EF4-FFF2-40B4-BE49-F238E27FC236}">
                <a16:creationId xmlns:a16="http://schemas.microsoft.com/office/drawing/2014/main" id="{9EB2D573-90C6-4223-BDB0-20D4FD97D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26" name="Rectangle 3125">
            <a:extLst>
              <a:ext uri="{FF2B5EF4-FFF2-40B4-BE49-F238E27FC236}">
                <a16:creationId xmlns:a16="http://schemas.microsoft.com/office/drawing/2014/main" id="{D5B834C4-13F9-494E-82A6-7B5256416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919F6D0-F8F3-33CC-2AE2-1B24DEF7F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02" y="643467"/>
            <a:ext cx="5125379" cy="5571066"/>
          </a:xfrm>
          <a:prstGeom prst="rect">
            <a:avLst/>
          </a:prstGeom>
        </p:spPr>
      </p:pic>
      <p:cxnSp>
        <p:nvCxnSpPr>
          <p:cNvPr id="3133" name="Straight Connector 3127">
            <a:extLst>
              <a:ext uri="{FF2B5EF4-FFF2-40B4-BE49-F238E27FC236}">
                <a16:creationId xmlns:a16="http://schemas.microsoft.com/office/drawing/2014/main" id="{F19318D1-076E-4507-9978-850C65069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56447"/>
            <a:ext cx="0" cy="4428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hart&#10;&#10;Description automatically generated">
            <a:extLst>
              <a:ext uri="{FF2B5EF4-FFF2-40B4-BE49-F238E27FC236}">
                <a16:creationId xmlns:a16="http://schemas.microsoft.com/office/drawing/2014/main" id="{329757EA-B952-C6E3-D9B5-D71014A83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2004" y="722023"/>
            <a:ext cx="5251449" cy="541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264557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65D742-03F8-4A07-AD44-2F5940A960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915EF7-B9F6-4EB7-AA4F-557BE6AB702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928E4D0-782D-4812-BE7D-AE5131FD3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Basis design</Template>
  <TotalTime>1557</TotalTime>
  <Words>511</Words>
  <Application>Microsoft Office PowerPoint</Application>
  <PresentationFormat>Widescreen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Corbel</vt:lpstr>
      <vt:lpstr>Times New Roman</vt:lpstr>
      <vt:lpstr>Basis</vt:lpstr>
      <vt:lpstr>OPTIMIZING AGRICULTURE PRODUCTION ENGINE</vt:lpstr>
      <vt:lpstr>Understanding the Problem Statement</vt:lpstr>
      <vt:lpstr>Objective of the project</vt:lpstr>
      <vt:lpstr>Real life Implications of the Project</vt:lpstr>
      <vt:lpstr>Important parameters for finding best solutions required by the crops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AGRICULTURE PRODUCTION ENGINE</dc:title>
  <dc:creator>MILIND UDBHAV 1901010044</dc:creator>
  <cp:lastModifiedBy>MILIND UDBHAV 1901010044</cp:lastModifiedBy>
  <cp:revision>15</cp:revision>
  <dcterms:created xsi:type="dcterms:W3CDTF">2022-06-03T19:21:15Z</dcterms:created>
  <dcterms:modified xsi:type="dcterms:W3CDTF">2022-07-21T07:58:49Z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